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1143" autoAdjust="0"/>
  </p:normalViewPr>
  <p:slideViewPr>
    <p:cSldViewPr snapToGrid="0">
      <p:cViewPr varScale="1">
        <p:scale>
          <a:sx n="81" d="100"/>
          <a:sy n="81" d="100"/>
        </p:scale>
        <p:origin x="9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Ain’t</a:t>
            </a:r>
            <a:r>
              <a:rPr lang="en-US" dirty="0" smtClean="0"/>
              <a:t> </a:t>
            </a:r>
            <a:r>
              <a:rPr lang="en-US" dirty="0" err="1" smtClean="0"/>
              <a:t>Gonna</a:t>
            </a:r>
            <a:r>
              <a:rPr lang="en-US" dirty="0"/>
              <a:t> </a:t>
            </a:r>
            <a:r>
              <a:rPr lang="en-US" dirty="0" smtClean="0"/>
              <a:t>Paint no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2" y="656822"/>
            <a:ext cx="6170931" cy="5505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5102" y="829545"/>
            <a:ext cx="366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AIN’GONNA PAINT NO MORE.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2016" y="1506827"/>
            <a:ext cx="417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ILLUSTRATED BY DAVID CATROW.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5171" y="5452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6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623" y="956374"/>
            <a:ext cx="9601196" cy="13038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4" y="562708"/>
            <a:ext cx="11015001" cy="551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954">
            <a:off x="839372" y="83116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2" y="817065"/>
            <a:ext cx="8032685" cy="53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2080" y="123912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34" y="606081"/>
            <a:ext cx="7142858" cy="56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17</Words>
  <Application>Microsoft Office PowerPoint</Application>
  <PresentationFormat>Widescreen</PresentationFormat>
  <Paragraphs>3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I Ain’t Gonna Paint no More</vt:lpstr>
      <vt:lpstr>PowerPoint Presentation</vt:lpstr>
      <vt:lpstr>PowerPoint Presentation</vt:lpstr>
      <vt:lpstr>PowerPoint Presentation</vt:lpstr>
      <vt:lpstr>PowerPoint Presentation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ain</dc:title>
  <dc:creator>Porter, Landon</dc:creator>
  <cp:lastModifiedBy>Graves, Christopher    (ASD-W)</cp:lastModifiedBy>
  <cp:revision>18</cp:revision>
  <dcterms:created xsi:type="dcterms:W3CDTF">2018-01-30T15:04:48Z</dcterms:created>
  <dcterms:modified xsi:type="dcterms:W3CDTF">2018-02-11T22:38:37Z</dcterms:modified>
</cp:coreProperties>
</file>