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64" r:id="rId3"/>
    <p:sldId id="257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0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3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25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3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19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49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0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9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9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5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5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2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8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2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6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4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98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</a:rPr>
              <a:t>LOST AND FOND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BY LANDON.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8989" y="5830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1323" y="5644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2000" cy="6857999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58439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815" y="6553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585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</TotalTime>
  <Words>6</Words>
  <Application>Microsoft Office PowerPoint</Application>
  <PresentationFormat>Widescreen</PresentationFormat>
  <Paragraphs>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LOST AND FOND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AND FOND</dc:title>
  <dc:creator>Porter, Landon</dc:creator>
  <cp:lastModifiedBy>Graves, Christopher    (ASD-W)</cp:lastModifiedBy>
  <cp:revision>24</cp:revision>
  <dcterms:created xsi:type="dcterms:W3CDTF">2018-01-30T15:02:25Z</dcterms:created>
  <dcterms:modified xsi:type="dcterms:W3CDTF">2018-02-14T13:38:21Z</dcterms:modified>
</cp:coreProperties>
</file>