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57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8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24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0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2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5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3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5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5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7FD6-BDB7-45FA-942D-A2DDDFDD9628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6D0A3-DDEC-4643-88E9-BA59F944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9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858" y="775563"/>
            <a:ext cx="9448800" cy="18250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Where the wild things 		            are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By Maurice </a:t>
            </a:r>
            <a:r>
              <a:rPr lang="en-US" dirty="0" err="1" smtClean="0">
                <a:latin typeface="Algerian" panose="04020705040A02060702" pitchFamily="82" charset="0"/>
              </a:rPr>
              <a:t>sendak</a:t>
            </a:r>
            <a:r>
              <a:rPr lang="en-US" dirty="0" smtClean="0">
                <a:latin typeface="Algerian" panose="04020705040A02060702" pitchFamily="82" charset="0"/>
              </a:rPr>
              <a:t> 				presentation by Owen k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858" y="6056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32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lgerian" panose="04020705040A02060702" pitchFamily="82" charset="0"/>
                <a:sym typeface="Wingdings" panose="05000000000000000000" pitchFamily="2" charset="2"/>
              </a:rPr>
              <a:t>Have you ever read Where The Wild Things Are? If you have not you will like it. It is about this boy named Max. He imagens that his room is a forest.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4" y="2891290"/>
            <a:ext cx="5290646" cy="396670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6047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4116" y="753533"/>
            <a:ext cx="10820399" cy="2801935"/>
          </a:xfrm>
        </p:spPr>
        <p:txBody>
          <a:bodyPr>
            <a:normAutofit/>
          </a:bodyPr>
          <a:lstStyle/>
          <a:p>
            <a:r>
              <a:rPr lang="en-US" sz="9600" dirty="0" smtClean="0">
                <a:latin typeface="Algerian" panose="04020705040A02060702" pitchFamily="82" charset="0"/>
              </a:rPr>
              <a:t>											</a:t>
            </a:r>
            <a:endParaRPr lang="en-US" sz="9600" dirty="0"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35" y="4007224"/>
            <a:ext cx="10071848" cy="89604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My favorite part is when maxes room turns into a forest. My other favorite part is when he meets the wild things. 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53" y="697968"/>
            <a:ext cx="3810000" cy="28575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138" y="6090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9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1934" y="804215"/>
            <a:ext cx="12040771" cy="84406"/>
          </a:xfrm>
        </p:spPr>
        <p:txBody>
          <a:bodyPr>
            <a:normAutofit fontScale="90000"/>
          </a:bodyPr>
          <a:lstStyle/>
          <a:p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287" y="2980920"/>
            <a:ext cx="10490200" cy="955675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I would give it a five star rating</a:t>
            </a:r>
            <a:endParaRPr lang="en-US" dirty="0">
              <a:latin typeface="Algerian" panose="04020705040A02060702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21873" y="4971245"/>
            <a:ext cx="9792593" cy="1561719"/>
            <a:chOff x="1677474" y="5248287"/>
            <a:chExt cx="8363737" cy="1490406"/>
          </a:xfrm>
        </p:grpSpPr>
        <p:sp>
          <p:nvSpPr>
            <p:cNvPr id="5" name="5-Point Star 4"/>
            <p:cNvSpPr/>
            <p:nvPr/>
          </p:nvSpPr>
          <p:spPr>
            <a:xfrm>
              <a:off x="1677474" y="5263103"/>
              <a:ext cx="1094704" cy="101743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3557788" y="5248287"/>
              <a:ext cx="1184857" cy="1063153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145109" y="5266167"/>
              <a:ext cx="1455313" cy="122349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6967470" y="5266167"/>
              <a:ext cx="1378039" cy="1223494"/>
            </a:xfrm>
            <a:prstGeom prst="star5">
              <a:avLst>
                <a:gd name="adj" fmla="val 18581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8521504" y="5248287"/>
              <a:ext cx="1519707" cy="149040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43105" y="5780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178</TotalTime>
  <Words>75</Words>
  <Application>Microsoft Office PowerPoint</Application>
  <PresentationFormat>Widescreen</PresentationFormat>
  <Paragraphs>6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Algerian</vt:lpstr>
      <vt:lpstr>Arial</vt:lpstr>
      <vt:lpstr>Century Gothic</vt:lpstr>
      <vt:lpstr>Wingdings</vt:lpstr>
      <vt:lpstr>Vapor Trail</vt:lpstr>
      <vt:lpstr>Where the wild things               are</vt:lpstr>
      <vt:lpstr>PowerPoint Presentation</vt:lpstr>
      <vt:lpstr>           </vt:lpstr>
      <vt:lpstr>PowerPoint Presentation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the wild things               are</dc:title>
  <dc:creator>Byers, Bradley</dc:creator>
  <cp:lastModifiedBy>Graves, Christopher    (ASD-W)</cp:lastModifiedBy>
  <cp:revision>23</cp:revision>
  <dcterms:created xsi:type="dcterms:W3CDTF">2018-01-30T15:23:12Z</dcterms:created>
  <dcterms:modified xsi:type="dcterms:W3CDTF">2018-02-18T20:57:13Z</dcterms:modified>
</cp:coreProperties>
</file>