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32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6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Diary of Minecraft zombie book 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Theron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19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Names of characters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Zombie, </a:t>
            </a:r>
            <a:r>
              <a:rPr lang="en-US" dirty="0" err="1" smtClean="0"/>
              <a:t>skelee</a:t>
            </a:r>
            <a:r>
              <a:rPr lang="en-US" dirty="0" smtClean="0"/>
              <a:t>, piggy, creepy, </a:t>
            </a:r>
            <a:r>
              <a:rPr lang="en-US" dirty="0" err="1" smtClean="0"/>
              <a:t>slimey</a:t>
            </a:r>
            <a:r>
              <a:rPr lang="en-US" dirty="0" smtClean="0"/>
              <a:t>, Jeff, Steve, Jake, sally and old man Jenkins. </a:t>
            </a:r>
            <a:endParaRPr lang="en-US" dirty="0"/>
          </a:p>
        </p:txBody>
      </p:sp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3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About the book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4971246"/>
            <a:ext cx="8886544" cy="1750230"/>
          </a:xfrm>
        </p:spPr>
        <p:txBody>
          <a:bodyPr>
            <a:normAutofit/>
          </a:bodyPr>
          <a:lstStyle/>
          <a:p>
            <a:r>
              <a:rPr lang="en-US" dirty="0" smtClean="0"/>
              <a:t>My opinion </a:t>
            </a:r>
            <a:r>
              <a:rPr lang="en-US" smtClean="0"/>
              <a:t>is really good. </a:t>
            </a:r>
            <a:r>
              <a:rPr lang="en-US" dirty="0" smtClean="0"/>
              <a:t>I love this book! If you like funny books and Minecraft well you will one hundred present love this book.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22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More about the book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2435" y="5782613"/>
            <a:ext cx="9620518" cy="951741"/>
          </a:xfrm>
        </p:spPr>
        <p:txBody>
          <a:bodyPr>
            <a:normAutofit/>
          </a:bodyPr>
          <a:lstStyle/>
          <a:p>
            <a:r>
              <a:rPr lang="en-US" dirty="0" smtClean="0"/>
              <a:t>Its about a zombie that is not popular and things don’t go his way at all.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54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good part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My favorite part is when zombie try's to impress sally by booger flinging.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45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Book rating time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 would give it about four stars four out of five that is pretty good.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6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B2F36"/>
      </a:dk2>
      <a:lt2>
        <a:srgbClr val="F3F3F2"/>
      </a:lt2>
      <a:accent1>
        <a:srgbClr val="A38D51"/>
      </a:accent1>
      <a:accent2>
        <a:srgbClr val="5A3D40"/>
      </a:accent2>
      <a:accent3>
        <a:srgbClr val="5D988C"/>
      </a:accent3>
      <a:accent4>
        <a:srgbClr val="A85752"/>
      </a:accent4>
      <a:accent5>
        <a:srgbClr val="809A67"/>
      </a:accent5>
      <a:accent6>
        <a:srgbClr val="67645A"/>
      </a:accent6>
      <a:hlink>
        <a:srgbClr val="5D988C"/>
      </a:hlink>
      <a:folHlink>
        <a:srgbClr val="8467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9E77EDF1-0821-4215-BD6E-A2D49F0255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68</TotalTime>
  <Words>121</Words>
  <Application>Microsoft Office PowerPoint</Application>
  <PresentationFormat>Widescreen</PresentationFormat>
  <Paragraphs>12</Paragraphs>
  <Slides>6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Gill Sans MT</vt:lpstr>
      <vt:lpstr>Impact</vt:lpstr>
      <vt:lpstr>Badge</vt:lpstr>
      <vt:lpstr>Diary of Minecraft zombie book  review</vt:lpstr>
      <vt:lpstr>Names of characters</vt:lpstr>
      <vt:lpstr>About the book</vt:lpstr>
      <vt:lpstr>More about the book</vt:lpstr>
      <vt:lpstr>The good part</vt:lpstr>
      <vt:lpstr>Book rating time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Diary of minecraft zombie book  review</dc:title>
  <dc:creator>Michaelsen, Theron</dc:creator>
  <cp:lastModifiedBy>Shand, Liam</cp:lastModifiedBy>
  <cp:revision>8</cp:revision>
  <dcterms:created xsi:type="dcterms:W3CDTF">2018-02-01T15:00:49Z</dcterms:created>
  <dcterms:modified xsi:type="dcterms:W3CDTF">2018-02-06T15:40:34Z</dcterms:modified>
</cp:coreProperties>
</file>